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17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、泰坦在宇宙各个星球建立秩序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、扭曲虚空恶魔破坏泰坦建造的秩序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89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、泰坦来到艾泽拉斯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、创造了无机生物和元龙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、泰坦离开艾泽拉斯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泰坦留下的守护者赋予五巨龙神力：红龙生命，蓝龙魔法，绿龙梦境，青铜龙时光，黑龙力量。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9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北部的祖达克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10000</a:t>
            </a:r>
            <a:r>
              <a:rPr lang="zh-CN" altLang="en-US" dirty="0" smtClean="0"/>
              <a:t>年前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7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上古之战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40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永恒之井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恶魔之魂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天崩地裂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创世之初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816100"/>
            <a:ext cx="635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56198"/>
            <a:ext cx="6350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艾泽拉斯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上古之神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52863" y="1816768"/>
            <a:ext cx="5462337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克苏恩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尤格萨隆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涅扎斯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亚</a:t>
            </a:r>
            <a:r>
              <a:rPr lang="zh-CN" altLang="en-US" dirty="0"/>
              <a:t>煞极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68" y="917102"/>
            <a:ext cx="7524790" cy="4948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" y="1690688"/>
            <a:ext cx="5715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6" y="1690688"/>
            <a:ext cx="5715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76350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守护巨龙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8" y="88191"/>
            <a:ext cx="2381582" cy="3391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51" y="107243"/>
            <a:ext cx="2381582" cy="337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4" y="107243"/>
            <a:ext cx="2381582" cy="3372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49" y="3438048"/>
            <a:ext cx="2381582" cy="3391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22" y="3438048"/>
            <a:ext cx="238158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吃饭睡觉打巨魔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其拉虫人和</a:t>
            </a:r>
            <a:r>
              <a:rPr lang="zh-CN" altLang="en-US" dirty="0"/>
              <a:t>尼鲁</a:t>
            </a:r>
            <a:r>
              <a:rPr lang="zh-CN" altLang="en-US" dirty="0" smtClean="0"/>
              <a:t>布虫人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95" y="1690688"/>
            <a:ext cx="2838450" cy="3295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50" y="365125"/>
            <a:ext cx="9525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暗夜精灵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344</Words>
  <Application>Microsoft Office PowerPoint</Application>
  <PresentationFormat>宽屏</PresentationFormat>
  <Paragraphs>71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ＭＳ Ｐゴシック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创世之初</vt:lpstr>
      <vt:lpstr>萨格拉斯的背叛</vt:lpstr>
      <vt:lpstr>艾泽拉斯</vt:lpstr>
      <vt:lpstr>上古之神</vt:lpstr>
      <vt:lpstr>守护巨龙</vt:lpstr>
      <vt:lpstr>吃饭睡觉打巨魔</vt:lpstr>
      <vt:lpstr>其拉虫人和尼鲁布虫人</vt:lpstr>
      <vt:lpstr>暗夜精灵</vt:lpstr>
      <vt:lpstr>上古之战</vt:lpstr>
      <vt:lpstr>永恒之井</vt:lpstr>
      <vt:lpstr>恶魔之魂</vt:lpstr>
      <vt:lpstr>天崩地裂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jarvisjiang(江杰)</cp:lastModifiedBy>
  <cp:revision>34</cp:revision>
  <dcterms:created xsi:type="dcterms:W3CDTF">2015-06-23T10:54:31Z</dcterms:created>
  <dcterms:modified xsi:type="dcterms:W3CDTF">2015-07-08T05:49:28Z</dcterms:modified>
</cp:coreProperties>
</file>